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13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9116" y="3807725"/>
            <a:ext cx="3452883" cy="1187356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Кто такой</a:t>
            </a:r>
            <a:br>
              <a:rPr lang="ru-RU" sz="4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дефектолог?</a:t>
            </a:r>
            <a:endParaRPr lang="ru-RU" sz="4400" b="1" i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6843" y="1487606"/>
            <a:ext cx="3179927" cy="401244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5250" algn="just"/>
            <a:endParaRPr lang="ru-RU" sz="2400" b="1" i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0" algn="just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Дефектолог – кто это?</a:t>
            </a:r>
          </a:p>
          <a:p>
            <a:pPr marL="95250" algn="just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чем заключается работа педагога-дефектолога? </a:t>
            </a:r>
          </a:p>
          <a:p>
            <a:pPr marL="95250" algn="just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Зачем ребенку занятия с дефектологом?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6346" y="20608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370997" y="3220872"/>
            <a:ext cx="803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://www.theonlinemom.com/wp-content/uploads/2015/09/mother-chil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1441" y="1476091"/>
            <a:ext cx="28289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3832" y="532262"/>
            <a:ext cx="6059607" cy="16513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такой </a:t>
            </a:r>
            <a:b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учитель-дефектолог?</a:t>
            </a:r>
            <a:endParaRPr lang="ru-RU" sz="36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19366" y="1825625"/>
            <a:ext cx="5636527" cy="4351338"/>
          </a:xfrm>
        </p:spPr>
        <p:txBody>
          <a:bodyPr>
            <a:normAutofit/>
          </a:bodyPr>
          <a:lstStyle/>
          <a:p>
            <a:pPr indent="457200"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ctr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Учитель-дефектолог – </a:t>
            </a:r>
          </a:p>
          <a:p>
            <a:pPr indent="6350" algn="just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 специалист, который занимается изучением, обучением, воспитанием и социализацией детей с ограниченными возможностями здоровья и детей, имеющих особые образовательные потребности. </a:t>
            </a:r>
            <a:endParaRPr lang="ru-RU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6200000">
            <a:off x="-452965" y="2406884"/>
            <a:ext cx="5901011" cy="16923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ДЕФЕКТОЛОГ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012442" y="791571"/>
            <a:ext cx="2661313" cy="1009934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0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Олигофренопедагог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4039737" y="4829612"/>
            <a:ext cx="2634018" cy="1000132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Тифлопедагог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4026088" y="2185556"/>
            <a:ext cx="2647667" cy="928694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Логопед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4053385" y="3431995"/>
            <a:ext cx="2620370" cy="1000132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Сурдопедагог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stCxn id="4" idx="2"/>
            <a:endCxn id="5" idx="1"/>
          </p:cNvCxnSpPr>
          <p:nvPr/>
        </p:nvCxnSpPr>
        <p:spPr>
          <a:xfrm flipV="1">
            <a:off x="3343700" y="1296538"/>
            <a:ext cx="668742" cy="1956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</p:cNvCxnSpPr>
          <p:nvPr/>
        </p:nvCxnSpPr>
        <p:spPr>
          <a:xfrm flipV="1">
            <a:off x="3343700" y="2756848"/>
            <a:ext cx="641446" cy="496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2"/>
            <a:endCxn id="8" idx="1"/>
          </p:cNvCxnSpPr>
          <p:nvPr/>
        </p:nvCxnSpPr>
        <p:spPr>
          <a:xfrm>
            <a:off x="3343700" y="3253043"/>
            <a:ext cx="709685" cy="6790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6" idx="1"/>
          </p:cNvCxnSpPr>
          <p:nvPr/>
        </p:nvCxnSpPr>
        <p:spPr>
          <a:xfrm>
            <a:off x="3343700" y="3253043"/>
            <a:ext cx="696037" cy="2076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7349" y="600503"/>
            <a:ext cx="4107976" cy="166502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работы </a:t>
            </a:r>
            <a:b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учителя-дефектолога </a:t>
            </a:r>
            <a:b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10185" y="2347415"/>
            <a:ext cx="6141494" cy="38295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273050" indent="-273050" algn="just">
              <a:lnSpc>
                <a:spcPct val="150000"/>
              </a:lnSpc>
              <a:buFont typeface="Wingdings" pitchFamily="2" charset="2"/>
              <a:buChar char="Ø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55600" indent="-355600" algn="just">
              <a:lnSpc>
                <a:spcPct val="150000"/>
              </a:lnSpc>
              <a:buBlip>
                <a:blip r:embed="rId2"/>
              </a:buBlip>
            </a:pP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условий для развития и адаптации   ребёнка с ОВЗ в различных сферах жизни: социальной,  учебной,  бытовой.</a:t>
            </a:r>
          </a:p>
          <a:p>
            <a:pPr marL="355600" indent="-355600" algn="just">
              <a:lnSpc>
                <a:spcPct val="150000"/>
              </a:lnSpc>
              <a:buBlip>
                <a:blip r:embed="rId2"/>
              </a:buBlip>
            </a:pP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Максимальная компенсация отклоняющегося  развития. </a:t>
            </a:r>
          </a:p>
          <a:p>
            <a:pPr marL="273050" indent="-273050" algn="just">
              <a:lnSpc>
                <a:spcPct val="150000"/>
              </a:lnSpc>
              <a:buFont typeface="Wingdings" pitchFamily="2" charset="2"/>
              <a:buChar char="Ø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olgaboyarskaya.ru/wp-content/uploads/2013/01/marketing-campaigns-1023x102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3456" y="600501"/>
            <a:ext cx="1729427" cy="1705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2507" y="351477"/>
            <a:ext cx="4503762" cy="145002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учителя-дефектолога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41946" y="1825625"/>
            <a:ext cx="6250675" cy="4351338"/>
          </a:xfrm>
        </p:spPr>
        <p:txBody>
          <a:bodyPr>
            <a:normAutofit/>
          </a:bodyPr>
          <a:lstStyle/>
          <a:p>
            <a:pPr marL="273050" indent="-273050" algn="just">
              <a:buBlip>
                <a:blip r:embed="rId2"/>
              </a:buBlip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Выявление детей с трудностями в обучении .</a:t>
            </a:r>
          </a:p>
          <a:p>
            <a:pPr marL="273050" lvl="0" indent="-273050" algn="just">
              <a:buBlip>
                <a:blip r:embed="rId2"/>
              </a:buBlip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Выявление неблагоприятных вариантов развития и определение учебных трудностей  ребенка 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 algn="just">
              <a:buBlip>
                <a:blip r:embed="rId2"/>
              </a:buBlip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Составление индивидуально-ориентированной адаптированной образовательной программы на каждого ребенка 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 algn="just">
              <a:buBlip>
                <a:blip r:embed="rId2"/>
              </a:buBlip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Проведение групповых и индивидуальных коррекционных  занятий .</a:t>
            </a:r>
          </a:p>
          <a:p>
            <a:pPr marL="273050" indent="-273050" algn="just">
              <a:buBlip>
                <a:blip r:embed="rId2"/>
              </a:buBlip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Консультирование педагогов и родителей ребенка. </a:t>
            </a:r>
          </a:p>
          <a:p>
            <a:pPr marL="273050" indent="-273050" algn="just">
              <a:buBlip>
                <a:blip r:embed="rId2"/>
              </a:buBlip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Динамическое наблюдение.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http://www.xn--e1abcgakjmf3afc5c8g.xn--p1ai/upload/main/394/3943bc11f1fb253ba7d3ca38532a4aac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1821" y="444255"/>
            <a:ext cx="1910686" cy="130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481" y="382137"/>
            <a:ext cx="6059606" cy="116006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Основные направления коррекционной работы </a:t>
            </a:r>
            <a:b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учителя-дефектолога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65379" y="7327784"/>
          <a:ext cx="6304412" cy="5623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04412"/>
              </a:tblGrid>
              <a:tr h="1097799">
                <a:tc>
                  <a:txBody>
                    <a:bodyPr/>
                    <a:lstStyle/>
                    <a:p>
                      <a:pPr algn="ctr"/>
                      <a:endParaRPr lang="ru-RU" sz="14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Основные направления коррекционной работы </a:t>
                      </a:r>
                      <a:br>
                        <a:rPr lang="ru-RU" sz="18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</a:br>
                      <a:r>
                        <a:rPr lang="ru-RU" sz="18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учителя-дефектолога</a:t>
                      </a:r>
                      <a:br>
                        <a:rPr lang="ru-RU" sz="18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</a:br>
                      <a:endParaRPr lang="ru-RU" sz="1800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439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Сенсорное и сенсомоторное развитие.</a:t>
                      </a:r>
                    </a:p>
                    <a:p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281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Формирование пространственно-временных</a:t>
                      </a:r>
                      <a:r>
                        <a:rPr lang="ru-RU" sz="1400" b="1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представлений.</a:t>
                      </a:r>
                      <a:endParaRPr lang="ru-RU" sz="14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39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Умственное развитие.</a:t>
                      </a:r>
                    </a:p>
                    <a:p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39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Нормализация ведущей деятельности возраста.</a:t>
                      </a:r>
                    </a:p>
                    <a:p>
                      <a:endParaRPr lang="ru-RU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39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Формирование разносторонних представлений о предметах и явлениях,</a:t>
                      </a:r>
                      <a:r>
                        <a:rPr lang="ru-RU" sz="1400" b="1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обогащение словаря, развитие связной речи.</a:t>
                      </a:r>
                    </a:p>
                    <a:p>
                      <a:endParaRPr lang="ru-RU" sz="1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39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Готовность к восприятию учебного материала.</a:t>
                      </a:r>
                      <a:endParaRPr lang="ru-RU" sz="1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816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Формирование умений и навыков, необходимых для усвоения программного    материала.</a:t>
                      </a:r>
                    </a:p>
                    <a:p>
                      <a:endParaRPr lang="ru-RU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473958" y="1665026"/>
            <a:ext cx="2047163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Сенсорное и сенсомоторное развитие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01006" y="3016156"/>
            <a:ext cx="2115402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Формирование пространственно-временных   представлений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05719" y="4404395"/>
            <a:ext cx="1692322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Умственное развитие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012440" y="1782003"/>
            <a:ext cx="309804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Нормализация ведущей деятельности возраста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026092" y="2647666"/>
            <a:ext cx="343923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Формирование разносторонних представлений о предметах и явлениях, обогащение словаря, развитие связной речи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643952" y="4039737"/>
            <a:ext cx="3016154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Готовность к восприятию учебного материала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3289112" y="4967787"/>
            <a:ext cx="3684894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ru-RU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Формирование умений и навыков, необходимых для усвоения программного    материала</a:t>
            </a:r>
          </a:p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7" grpId="0" animBg="1"/>
      <p:bldP spid="21" grpId="0" animBg="1"/>
      <p:bldP spid="27" grpId="0" animBg="1"/>
      <p:bldP spid="50" grpId="0" animBg="1"/>
      <p:bldP spid="5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229</Words>
  <Application>Microsoft Office PowerPoint</Application>
  <PresentationFormat>Экран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 Кто такой дефектолог?</vt:lpstr>
      <vt:lpstr>Кто такой  учитель-дефектолог?</vt:lpstr>
      <vt:lpstr>ДЕФЕКТОЛОГ</vt:lpstr>
      <vt:lpstr> Цели работы  учителя-дефектолога  </vt:lpstr>
      <vt:lpstr>Задачи учителя-дефектолога</vt:lpstr>
      <vt:lpstr>  Основные направления коррекционной работы  учителя-дефектолога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admin</cp:lastModifiedBy>
  <cp:revision>121</cp:revision>
  <dcterms:created xsi:type="dcterms:W3CDTF">2014-11-21T11:00:06Z</dcterms:created>
  <dcterms:modified xsi:type="dcterms:W3CDTF">2021-02-15T04:42:26Z</dcterms:modified>
</cp:coreProperties>
</file>